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6244-0878-446A-80CE-1EACB8C78973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F117-DCD3-4065-A321-0700C9957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A70A-1CED-408A-9E58-DB88483EC35B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C542E-A8C4-43AF-B3C3-1E49EDF086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6727-FDA6-4798-B435-4DBEBA427487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A5C1-5C3D-4F6E-81F9-2DDEB9527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46D1-20C3-4831-930B-F3D5B0084DA3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8AD0-9C95-426E-95B5-CAC11758E8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3D46-3414-472E-9C57-05D04EDF504C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52CD-FA3E-432C-87F5-815B2ABAE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835E2-DD6B-4A12-B045-10E935C79D87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DD9C6-6753-4EBB-9599-C81772E55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3E8BB-C48A-4F80-923F-D94C135D6309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B51D2-D971-4EE7-994E-C5385509E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248B-E390-4F23-B9B1-647FBBA1182C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0D504-FE21-4451-9ED0-C3FE98604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1FA4-21FA-43BD-88E3-2B5511BBC947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FC4C-9F7F-4DFE-960A-C749A4504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701C-D858-4DA7-BED9-26FE2D331591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BF4A-303D-44BE-A938-DADCFF5C2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6395-821B-45D7-A961-0786B2604FA6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3950-040E-4806-BDD2-804DDBB4B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0FB3D7-4196-4E32-A3BC-C693DD696821}" type="datetimeFigureOut">
              <a:rPr lang="en-US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83EF67-7DEC-4EF8-97D6-93100DB5B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Exponents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5715000"/>
            <a:ext cx="4495800" cy="3048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rgbClr val="00B050"/>
                </a:solidFill>
                <a:latin typeface="+mn-lt"/>
              </a:rPr>
              <a:t>Created by: Mr. Montgomery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762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Are there any patterns?</a:t>
            </a:r>
            <a:endParaRPr lang="en-US" dirty="0"/>
          </a:p>
        </p:txBody>
      </p:sp>
      <p:sp>
        <p:nvSpPr>
          <p:cNvPr id="23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64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64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64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6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6341301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543800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247361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5626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78309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34758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41020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6674675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29" name="TextBox 128"/>
          <p:cNvSpPr txBox="1"/>
          <p:nvPr/>
        </p:nvSpPr>
        <p:spPr>
          <a:xfrm>
            <a:off x="6903275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3779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31" name="TextBox 130"/>
          <p:cNvSpPr txBox="1"/>
          <p:nvPr/>
        </p:nvSpPr>
        <p:spPr>
          <a:xfrm>
            <a:off x="6598475" y="3962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992894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82214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5877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948983" y="3962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136" name="TextBox 135"/>
          <p:cNvSpPr txBox="1"/>
          <p:nvPr/>
        </p:nvSpPr>
        <p:spPr>
          <a:xfrm>
            <a:off x="4495800" y="18933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7162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495800" y="39507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495800" y="3048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4267200" y="1524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35052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725694" y="185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05200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5052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</p:txBody>
      </p:sp>
      <p:cxnSp>
        <p:nvCxnSpPr>
          <p:cNvPr id="156" name="Straight Connector 155"/>
          <p:cNvCxnSpPr/>
          <p:nvPr/>
        </p:nvCxnSpPr>
        <p:spPr>
          <a:xfrm flipH="1">
            <a:off x="3505200" y="33528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5908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58" name="TextBox 157"/>
          <p:cNvSpPr txBox="1"/>
          <p:nvPr/>
        </p:nvSpPr>
        <p:spPr>
          <a:xfrm>
            <a:off x="2811294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6670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0" name="Straight Connector 159"/>
          <p:cNvCxnSpPr/>
          <p:nvPr/>
        </p:nvCxnSpPr>
        <p:spPr>
          <a:xfrm flipH="1">
            <a:off x="2667000" y="33528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667000" y="327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62" name="TextBox 161"/>
          <p:cNvSpPr txBox="1"/>
          <p:nvPr/>
        </p:nvSpPr>
        <p:spPr>
          <a:xfrm>
            <a:off x="3505200" y="327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</p:txBody>
      </p:sp>
      <p:cxnSp>
        <p:nvCxnSpPr>
          <p:cNvPr id="163" name="Straight Connector 162"/>
          <p:cNvCxnSpPr/>
          <p:nvPr/>
        </p:nvCxnSpPr>
        <p:spPr>
          <a:xfrm>
            <a:off x="33528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6764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65" name="TextBox 164"/>
          <p:cNvSpPr txBox="1"/>
          <p:nvPr/>
        </p:nvSpPr>
        <p:spPr>
          <a:xfrm>
            <a:off x="1896894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7526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7" name="Straight Connector 166"/>
          <p:cNvCxnSpPr/>
          <p:nvPr/>
        </p:nvCxnSpPr>
        <p:spPr>
          <a:xfrm flipH="1">
            <a:off x="1596158" y="3352800"/>
            <a:ext cx="6898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1600200" y="32766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b="1" dirty="0" smtClean="0"/>
              <a:t>∙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69" name="Straight Connector 168"/>
          <p:cNvCxnSpPr/>
          <p:nvPr/>
        </p:nvCxnSpPr>
        <p:spPr>
          <a:xfrm>
            <a:off x="24384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0075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829350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858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73" name="Straight Connector 172"/>
          <p:cNvCxnSpPr/>
          <p:nvPr/>
        </p:nvCxnSpPr>
        <p:spPr>
          <a:xfrm flipH="1">
            <a:off x="457200" y="3352800"/>
            <a:ext cx="8422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381000" y="32766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b="1" dirty="0" smtClean="0"/>
              <a:t>∙</a:t>
            </a:r>
            <a:r>
              <a:rPr lang="en-US" sz="2400" dirty="0" smtClean="0"/>
              <a:t>3</a:t>
            </a:r>
            <a:r>
              <a:rPr lang="en-US" sz="2400" b="1" dirty="0" smtClean="0"/>
              <a:t> ∙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75" name="Straight Connector 174"/>
          <p:cNvCxnSpPr/>
          <p:nvPr/>
        </p:nvCxnSpPr>
        <p:spPr>
          <a:xfrm flipH="1">
            <a:off x="1447800" y="1447800"/>
            <a:ext cx="4042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685800" y="5105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77" name="Straight Connector 176"/>
          <p:cNvCxnSpPr/>
          <p:nvPr/>
        </p:nvCxnSpPr>
        <p:spPr>
          <a:xfrm flipH="1">
            <a:off x="685800" y="5562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609600" y="5486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2667000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2667000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2667000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88" name="TextBox 187"/>
          <p:cNvSpPr txBox="1"/>
          <p:nvPr/>
        </p:nvSpPr>
        <p:spPr>
          <a:xfrm>
            <a:off x="1752600" y="5115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9" name="Straight Connector 188"/>
          <p:cNvCxnSpPr/>
          <p:nvPr/>
        </p:nvCxnSpPr>
        <p:spPr>
          <a:xfrm flipH="1">
            <a:off x="1752600" y="5572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752600" y="549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99" name="TextBox 198"/>
          <p:cNvSpPr txBox="1"/>
          <p:nvPr/>
        </p:nvSpPr>
        <p:spPr>
          <a:xfrm>
            <a:off x="1748558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00" name="Straight Connector 199"/>
          <p:cNvCxnSpPr/>
          <p:nvPr/>
        </p:nvCxnSpPr>
        <p:spPr>
          <a:xfrm flipH="1">
            <a:off x="1748558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1748558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9730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8112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667000" y="5115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05" name="Straight Connector 204"/>
          <p:cNvCxnSpPr/>
          <p:nvPr/>
        </p:nvCxnSpPr>
        <p:spPr>
          <a:xfrm flipH="1">
            <a:off x="2667000" y="5572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2667000" y="549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681758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0" name="Straight Connector 209"/>
          <p:cNvCxnSpPr/>
          <p:nvPr/>
        </p:nvCxnSpPr>
        <p:spPr>
          <a:xfrm flipH="1">
            <a:off x="681758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81758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2" name="TextBox 211"/>
          <p:cNvSpPr txBox="1"/>
          <p:nvPr/>
        </p:nvSpPr>
        <p:spPr>
          <a:xfrm>
            <a:off x="9062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2590800" y="54864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419600" y="39624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3124200" y="4484318"/>
            <a:ext cx="1598112" cy="1154482"/>
          </a:xfrm>
          <a:custGeom>
            <a:avLst/>
            <a:gdLst>
              <a:gd name="connsiteX0" fmla="*/ 0 w 1665961"/>
              <a:gd name="connsiteY0" fmla="*/ 1202498 h 1202498"/>
              <a:gd name="connsiteX1" fmla="*/ 764087 w 1665961"/>
              <a:gd name="connsiteY1" fmla="*/ 388307 h 1202498"/>
              <a:gd name="connsiteX2" fmla="*/ 1177446 w 1665961"/>
              <a:gd name="connsiteY2" fmla="*/ 663879 h 1202498"/>
              <a:gd name="connsiteX3" fmla="*/ 1665961 w 1665961"/>
              <a:gd name="connsiteY3" fmla="*/ 0 h 120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5961" h="1202498">
                <a:moveTo>
                  <a:pt x="0" y="1202498"/>
                </a:moveTo>
                <a:cubicBezTo>
                  <a:pt x="283923" y="840287"/>
                  <a:pt x="567846" y="478077"/>
                  <a:pt x="764087" y="388307"/>
                </a:cubicBezTo>
                <a:cubicBezTo>
                  <a:pt x="960328" y="298537"/>
                  <a:pt x="1027134" y="728597"/>
                  <a:pt x="1177446" y="663879"/>
                </a:cubicBezTo>
                <a:cubicBezTo>
                  <a:pt x="1327758" y="599161"/>
                  <a:pt x="1559490" y="154488"/>
                  <a:pt x="1665961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562600" y="39624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676400" y="54864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2079321" y="4371584"/>
            <a:ext cx="3507287" cy="1983287"/>
          </a:xfrm>
          <a:custGeom>
            <a:avLst/>
            <a:gdLst>
              <a:gd name="connsiteX0" fmla="*/ 0 w 3507287"/>
              <a:gd name="connsiteY0" fmla="*/ 1615857 h 1983287"/>
              <a:gd name="connsiteX1" fmla="*/ 964504 w 3507287"/>
              <a:gd name="connsiteY1" fmla="*/ 1941534 h 1983287"/>
              <a:gd name="connsiteX2" fmla="*/ 2129424 w 3507287"/>
              <a:gd name="connsiteY2" fmla="*/ 1365337 h 1983287"/>
              <a:gd name="connsiteX3" fmla="*/ 3294345 w 3507287"/>
              <a:gd name="connsiteY3" fmla="*/ 1227550 h 1983287"/>
              <a:gd name="connsiteX4" fmla="*/ 3169084 w 3507287"/>
              <a:gd name="connsiteY4" fmla="*/ 375780 h 1983287"/>
              <a:gd name="connsiteX5" fmla="*/ 3507287 w 3507287"/>
              <a:gd name="connsiteY5" fmla="*/ 0 h 198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287" h="1983287">
                <a:moveTo>
                  <a:pt x="0" y="1615857"/>
                </a:moveTo>
                <a:cubicBezTo>
                  <a:pt x="304800" y="1799572"/>
                  <a:pt x="609600" y="1983287"/>
                  <a:pt x="964504" y="1941534"/>
                </a:cubicBezTo>
                <a:cubicBezTo>
                  <a:pt x="1319408" y="1899781"/>
                  <a:pt x="1741117" y="1484334"/>
                  <a:pt x="2129424" y="1365337"/>
                </a:cubicBezTo>
                <a:cubicBezTo>
                  <a:pt x="2517731" y="1246340"/>
                  <a:pt x="3121068" y="1392476"/>
                  <a:pt x="3294345" y="1227550"/>
                </a:cubicBezTo>
                <a:cubicBezTo>
                  <a:pt x="3467622" y="1062624"/>
                  <a:pt x="3133594" y="580372"/>
                  <a:pt x="3169084" y="375780"/>
                </a:cubicBezTo>
                <a:cubicBezTo>
                  <a:pt x="3204574" y="171188"/>
                  <a:pt x="3355930" y="85594"/>
                  <a:pt x="3507287" y="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09600" y="5486400"/>
            <a:ext cx="533400" cy="5334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629400" y="3962400"/>
            <a:ext cx="533400" cy="5334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939452" y="4396636"/>
            <a:ext cx="7482213" cy="2340279"/>
          </a:xfrm>
          <a:custGeom>
            <a:avLst/>
            <a:gdLst>
              <a:gd name="connsiteX0" fmla="*/ 0 w 7482213"/>
              <a:gd name="connsiteY0" fmla="*/ 1590805 h 2340279"/>
              <a:gd name="connsiteX1" fmla="*/ 2104373 w 7482213"/>
              <a:gd name="connsiteY1" fmla="*/ 2317315 h 2340279"/>
              <a:gd name="connsiteX2" fmla="*/ 3444658 w 7482213"/>
              <a:gd name="connsiteY2" fmla="*/ 1728591 h 2340279"/>
              <a:gd name="connsiteX3" fmla="*/ 5649238 w 7482213"/>
              <a:gd name="connsiteY3" fmla="*/ 2129424 h 2340279"/>
              <a:gd name="connsiteX4" fmla="*/ 7478038 w 7482213"/>
              <a:gd name="connsiteY4" fmla="*/ 1578279 h 2340279"/>
              <a:gd name="connsiteX5" fmla="*/ 5674290 w 7482213"/>
              <a:gd name="connsiteY5" fmla="*/ 789139 h 2340279"/>
              <a:gd name="connsiteX6" fmla="*/ 5699343 w 7482213"/>
              <a:gd name="connsiteY6" fmla="*/ 1778696 h 2340279"/>
              <a:gd name="connsiteX7" fmla="*/ 6663847 w 7482213"/>
              <a:gd name="connsiteY7" fmla="*/ 764087 h 2340279"/>
              <a:gd name="connsiteX8" fmla="*/ 6187858 w 7482213"/>
              <a:gd name="connsiteY8" fmla="*/ 0 h 234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2213" h="2340279">
                <a:moveTo>
                  <a:pt x="0" y="1590805"/>
                </a:moveTo>
                <a:cubicBezTo>
                  <a:pt x="765131" y="1942578"/>
                  <a:pt x="1530263" y="2294351"/>
                  <a:pt x="2104373" y="2317315"/>
                </a:cubicBezTo>
                <a:cubicBezTo>
                  <a:pt x="2678483" y="2340279"/>
                  <a:pt x="2853847" y="1759906"/>
                  <a:pt x="3444658" y="1728591"/>
                </a:cubicBezTo>
                <a:cubicBezTo>
                  <a:pt x="4035469" y="1697276"/>
                  <a:pt x="4977008" y="2154476"/>
                  <a:pt x="5649238" y="2129424"/>
                </a:cubicBezTo>
                <a:cubicBezTo>
                  <a:pt x="6321468" y="2104372"/>
                  <a:pt x="7473863" y="1801660"/>
                  <a:pt x="7478038" y="1578279"/>
                </a:cubicBezTo>
                <a:cubicBezTo>
                  <a:pt x="7482213" y="1354898"/>
                  <a:pt x="5970739" y="755736"/>
                  <a:pt x="5674290" y="789139"/>
                </a:cubicBezTo>
                <a:cubicBezTo>
                  <a:pt x="5377841" y="822542"/>
                  <a:pt x="5534417" y="1782871"/>
                  <a:pt x="5699343" y="1778696"/>
                </a:cubicBezTo>
                <a:cubicBezTo>
                  <a:pt x="5864269" y="1774521"/>
                  <a:pt x="6582428" y="1060536"/>
                  <a:pt x="6663847" y="764087"/>
                </a:cubicBezTo>
                <a:cubicBezTo>
                  <a:pt x="6745266" y="467638"/>
                  <a:pt x="6466562" y="233819"/>
                  <a:pt x="6187858" y="0"/>
                </a:cubicBezTo>
              </a:path>
            </a:pathLst>
          </a:cu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2743200" y="17526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2667000" y="43434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" name="Straight Arrow Connector 226"/>
          <p:cNvCxnSpPr>
            <a:stCxn id="225" idx="0"/>
            <a:endCxn id="224" idx="4"/>
          </p:cNvCxnSpPr>
          <p:nvPr/>
        </p:nvCxnSpPr>
        <p:spPr>
          <a:xfrm flipV="1">
            <a:off x="2933700" y="2286000"/>
            <a:ext cx="76200" cy="2057400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1828800" y="43434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1828800" y="17526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2" name="Straight Arrow Connector 231"/>
          <p:cNvCxnSpPr>
            <a:endCxn id="235" idx="4"/>
          </p:cNvCxnSpPr>
          <p:nvPr/>
        </p:nvCxnSpPr>
        <p:spPr>
          <a:xfrm flipH="1" flipV="1">
            <a:off x="1028700" y="2286000"/>
            <a:ext cx="38100" cy="2057400"/>
          </a:xfrm>
          <a:prstGeom prst="straightConnector1">
            <a:avLst/>
          </a:prstGeom>
          <a:ln w="254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endCxn id="231" idx="4"/>
          </p:cNvCxnSpPr>
          <p:nvPr/>
        </p:nvCxnSpPr>
        <p:spPr>
          <a:xfrm flipH="1" flipV="1">
            <a:off x="2095500" y="2286000"/>
            <a:ext cx="38100" cy="2057400"/>
          </a:xfrm>
          <a:prstGeom prst="straightConnector1">
            <a:avLst/>
          </a:prstGeom>
          <a:ln w="254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Oval 233"/>
          <p:cNvSpPr/>
          <p:nvPr/>
        </p:nvSpPr>
        <p:spPr>
          <a:xfrm>
            <a:off x="762000" y="4343400"/>
            <a:ext cx="533400" cy="5334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762000" y="1752600"/>
            <a:ext cx="533400" cy="5334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4" grpId="0" animBg="1"/>
      <p:bldP spid="215" grpId="0" animBg="1"/>
      <p:bldP spid="216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30" grpId="0" animBg="1"/>
      <p:bldP spid="231" grpId="0" animBg="1"/>
      <p:bldP spid="234" grpId="0" animBg="1"/>
      <p:bldP spid="2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Write a rule on negative exponents</a:t>
            </a:r>
            <a:endParaRPr lang="en-US" dirty="0"/>
          </a:p>
        </p:txBody>
      </p:sp>
      <p:sp>
        <p:nvSpPr>
          <p:cNvPr id="2465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65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65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6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962" y="320040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04456" y="30596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2004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263" y="293879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24263" y="339599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47456" y="344066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876056" y="33197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6539" y="4648200"/>
            <a:ext cx="7255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Well done, you just helped write a math rule!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603765" y="5463670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end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Let’s start with something easy…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03049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39624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9718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971800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</a:t>
            </a:r>
            <a:r>
              <a:rPr lang="en-US" sz="3200" b="1" dirty="0" smtClean="0"/>
              <a:t>∙</a:t>
            </a:r>
            <a:r>
              <a:rPr lang="en-US" sz="2800" b="1" dirty="0" smtClean="0"/>
              <a:t> </a:t>
            </a:r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1"/>
            <a:ext cx="8534400" cy="9143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Now a little bit harder…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03049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6054" y="48768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066800" y="29718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2971800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</a:t>
            </a:r>
            <a:r>
              <a:rPr lang="en-US" sz="3200" b="1" dirty="0" smtClean="0"/>
              <a:t>∙</a:t>
            </a:r>
            <a:r>
              <a:rPr lang="en-US" sz="2800" b="1" dirty="0" smtClean="0"/>
              <a:t> 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3000" y="2971800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</a:t>
            </a:r>
            <a:r>
              <a:rPr lang="en-US" sz="3200" b="1" dirty="0" smtClean="0"/>
              <a:t>∙</a:t>
            </a:r>
            <a:r>
              <a:rPr lang="en-US" sz="2800" b="1" dirty="0" smtClean="0"/>
              <a:t> </a:t>
            </a:r>
            <a:r>
              <a:rPr lang="en-US" sz="2800" dirty="0" smtClean="0"/>
              <a:t>3 </a:t>
            </a:r>
            <a:r>
              <a:rPr lang="en-US" sz="3200" b="1" dirty="0" smtClean="0"/>
              <a:t>∙</a:t>
            </a:r>
            <a:r>
              <a:rPr lang="en-US" sz="2800" b="1" dirty="0" smtClean="0"/>
              <a:t> 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257800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17" name="Circular Arrow 16"/>
          <p:cNvSpPr/>
          <p:nvPr/>
        </p:nvSpPr>
        <p:spPr>
          <a:xfrm>
            <a:off x="4038600" y="2286000"/>
            <a:ext cx="1828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2743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Circular Arrow 27"/>
          <p:cNvSpPr/>
          <p:nvPr/>
        </p:nvSpPr>
        <p:spPr>
          <a:xfrm>
            <a:off x="3962400" y="4191000"/>
            <a:ext cx="1828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17" grpId="0" animBg="1"/>
      <p:bldP spid="18" grpId="0"/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1"/>
            <a:ext cx="83058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And again…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7056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962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0637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22686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56498" y="450598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29718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5397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7239000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27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8121192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8349792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401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21" name="Circular Arrow 20"/>
          <p:cNvSpPr/>
          <p:nvPr/>
        </p:nvSpPr>
        <p:spPr>
          <a:xfrm>
            <a:off x="6172199" y="4191000"/>
            <a:ext cx="1143001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Circular Arrow 39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43800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Now let’s go the other direction</a:t>
            </a:r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25033" y="49530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35447" y="2970412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18933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54782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57800" y="3048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7056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6962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0637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22686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5397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0104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7239000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827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8121192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8349792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401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65" name="Circular Arrow 64"/>
          <p:cNvSpPr/>
          <p:nvPr/>
        </p:nvSpPr>
        <p:spPr>
          <a:xfrm>
            <a:off x="6248400" y="4191000"/>
            <a:ext cx="1066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Circular Arrow 66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584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7912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ircular Arrow 71"/>
          <p:cNvSpPr/>
          <p:nvPr/>
        </p:nvSpPr>
        <p:spPr>
          <a:xfrm rot="10800000">
            <a:off x="7239000" y="4572000"/>
            <a:ext cx="12954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Circular Arrow 73"/>
          <p:cNvSpPr/>
          <p:nvPr/>
        </p:nvSpPr>
        <p:spPr>
          <a:xfrm rot="10800000">
            <a:off x="6248400" y="4572000"/>
            <a:ext cx="10668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77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Circular Arrow 80"/>
          <p:cNvSpPr/>
          <p:nvPr/>
        </p:nvSpPr>
        <p:spPr>
          <a:xfrm rot="10800000">
            <a:off x="5410199" y="4572000"/>
            <a:ext cx="914401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15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 animBg="1"/>
      <p:bldP spid="75" grpId="0"/>
      <p:bldP spid="81" grpId="0" animBg="1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06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happens if we change the exponent to zero?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17944" y="48768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220" y="30480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792494" y="185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0" y="2895600"/>
            <a:ext cx="385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30" name="Straight Connector 29"/>
          <p:cNvCxnSpPr>
            <a:stCxn id="29" idx="3"/>
            <a:endCxn id="29" idx="1"/>
          </p:cNvCxnSpPr>
          <p:nvPr/>
        </p:nvCxnSpPr>
        <p:spPr>
          <a:xfrm flipH="1">
            <a:off x="4572000" y="3372654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57800" y="18933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54782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3048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705600" y="12192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696200" y="12192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0637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22686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5397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70104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7239000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827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8121192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8349792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401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49" name="Circular Arrow 48"/>
          <p:cNvSpPr/>
          <p:nvPr/>
        </p:nvSpPr>
        <p:spPr>
          <a:xfrm>
            <a:off x="6248400" y="4191000"/>
            <a:ext cx="1066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Circular Arrow 50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791200" y="12192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ircular Arrow 53"/>
          <p:cNvSpPr/>
          <p:nvPr/>
        </p:nvSpPr>
        <p:spPr>
          <a:xfrm rot="10800000">
            <a:off x="7239000" y="4572000"/>
            <a:ext cx="12954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0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Circular Arrow 55"/>
          <p:cNvSpPr/>
          <p:nvPr/>
        </p:nvSpPr>
        <p:spPr>
          <a:xfrm rot="10800000">
            <a:off x="6248400" y="4572000"/>
            <a:ext cx="10668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77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Circular Arrow 57"/>
          <p:cNvSpPr/>
          <p:nvPr/>
        </p:nvSpPr>
        <p:spPr>
          <a:xfrm rot="10800000">
            <a:off x="5410199" y="4572000"/>
            <a:ext cx="914401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5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5105400" y="1219200"/>
            <a:ext cx="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ircular Arrow 63"/>
          <p:cNvSpPr/>
          <p:nvPr/>
        </p:nvSpPr>
        <p:spPr>
          <a:xfrm rot="10800000">
            <a:off x="4724399" y="4572000"/>
            <a:ext cx="7620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64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would we do this?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1240724" y="4953000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simplify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0" y="22860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expanded form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809256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2" name="TextBox 211"/>
          <p:cNvSpPr txBox="1"/>
          <p:nvPr/>
        </p:nvSpPr>
        <p:spPr>
          <a:xfrm>
            <a:off x="4029750" y="13172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885456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4" name="Straight Connector 213"/>
          <p:cNvCxnSpPr/>
          <p:nvPr/>
        </p:nvCxnSpPr>
        <p:spPr>
          <a:xfrm flipH="1">
            <a:off x="3885456" y="2514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3885456" y="2438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8" name="TextBox 217"/>
          <p:cNvSpPr txBox="1"/>
          <p:nvPr/>
        </p:nvSpPr>
        <p:spPr>
          <a:xfrm>
            <a:off x="3885456" y="35153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9" name="Straight Connector 218"/>
          <p:cNvCxnSpPr/>
          <p:nvPr/>
        </p:nvCxnSpPr>
        <p:spPr>
          <a:xfrm flipH="1">
            <a:off x="3885456" y="39725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3885456" y="4048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3885456" y="4810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22" name="Straight Connector 221"/>
          <p:cNvCxnSpPr/>
          <p:nvPr/>
        </p:nvCxnSpPr>
        <p:spPr>
          <a:xfrm flipH="1">
            <a:off x="3885456" y="52679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3885456" y="519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037856" y="3974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572000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7" name="TextBox 226"/>
          <p:cNvSpPr txBox="1"/>
          <p:nvPr/>
        </p:nvSpPr>
        <p:spPr>
          <a:xfrm>
            <a:off x="4792494" y="1317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572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29" name="TextBox 228"/>
          <p:cNvSpPr txBox="1"/>
          <p:nvPr/>
        </p:nvSpPr>
        <p:spPr>
          <a:xfrm>
            <a:off x="4572000" y="2057400"/>
            <a:ext cx="385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30" name="Straight Connector 229"/>
          <p:cNvCxnSpPr>
            <a:stCxn id="229" idx="3"/>
            <a:endCxn id="229" idx="1"/>
          </p:cNvCxnSpPr>
          <p:nvPr/>
        </p:nvCxnSpPr>
        <p:spPr>
          <a:xfrm flipH="1">
            <a:off x="4572000" y="2534454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5257800" y="13599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5478294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52578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5257800" y="2209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35" name="Straight Connector 234"/>
          <p:cNvCxnSpPr/>
          <p:nvPr/>
        </p:nvCxnSpPr>
        <p:spPr>
          <a:xfrm>
            <a:off x="67056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7696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6006370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6226864" y="130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53970" y="21336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0" name="TextBox 239"/>
          <p:cNvSpPr txBox="1"/>
          <p:nvPr/>
        </p:nvSpPr>
        <p:spPr>
          <a:xfrm>
            <a:off x="7010400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1" name="TextBox 240"/>
          <p:cNvSpPr txBox="1"/>
          <p:nvPr/>
        </p:nvSpPr>
        <p:spPr>
          <a:xfrm>
            <a:off x="7239000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6682781" y="21336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3" name="TextBox 242"/>
          <p:cNvSpPr txBox="1"/>
          <p:nvPr/>
        </p:nvSpPr>
        <p:spPr>
          <a:xfrm>
            <a:off x="8121192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4" name="TextBox 243"/>
          <p:cNvSpPr txBox="1"/>
          <p:nvPr/>
        </p:nvSpPr>
        <p:spPr>
          <a:xfrm>
            <a:off x="8349792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740192" y="21336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6" name="TextBox 245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247" name="TextBox 246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248" name="TextBox 247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249" name="Circular Arrow 248"/>
          <p:cNvSpPr/>
          <p:nvPr/>
        </p:nvSpPr>
        <p:spPr>
          <a:xfrm>
            <a:off x="6248400" y="4191000"/>
            <a:ext cx="1066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1" name="Circular Arrow 250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7584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3" name="Straight Connector 252"/>
          <p:cNvCxnSpPr/>
          <p:nvPr/>
        </p:nvCxnSpPr>
        <p:spPr>
          <a:xfrm>
            <a:off x="5791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Circular Arrow 253"/>
          <p:cNvSpPr/>
          <p:nvPr/>
        </p:nvSpPr>
        <p:spPr>
          <a:xfrm rot="10800000">
            <a:off x="7239000" y="4572000"/>
            <a:ext cx="12954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7620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" name="Circular Arrow 255"/>
          <p:cNvSpPr/>
          <p:nvPr/>
        </p:nvSpPr>
        <p:spPr>
          <a:xfrm rot="10800000">
            <a:off x="6248400" y="4572000"/>
            <a:ext cx="10668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6477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8" name="Circular Arrow 257"/>
          <p:cNvSpPr/>
          <p:nvPr/>
        </p:nvSpPr>
        <p:spPr>
          <a:xfrm rot="10800000">
            <a:off x="5410199" y="4572000"/>
            <a:ext cx="914401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5715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0" name="Straight Connector 259"/>
          <p:cNvCxnSpPr/>
          <p:nvPr/>
        </p:nvCxnSpPr>
        <p:spPr>
          <a:xfrm>
            <a:off x="51054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ircular Arrow 260"/>
          <p:cNvSpPr/>
          <p:nvPr/>
        </p:nvSpPr>
        <p:spPr>
          <a:xfrm rot="10800000">
            <a:off x="4724399" y="4572000"/>
            <a:ext cx="7620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48768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8" name="Straight Connector 267"/>
          <p:cNvCxnSpPr/>
          <p:nvPr/>
        </p:nvCxnSpPr>
        <p:spPr>
          <a:xfrm>
            <a:off x="44196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ircular Arrow 268"/>
          <p:cNvSpPr/>
          <p:nvPr/>
        </p:nvSpPr>
        <p:spPr>
          <a:xfrm rot="10800000">
            <a:off x="4038601" y="4648199"/>
            <a:ext cx="685801" cy="1600200"/>
          </a:xfrm>
          <a:prstGeom prst="circularArrow">
            <a:avLst>
              <a:gd name="adj1" fmla="val 25000"/>
              <a:gd name="adj2" fmla="val 921703"/>
              <a:gd name="adj3" fmla="val 18257144"/>
              <a:gd name="adj4" fmla="val 11105904"/>
              <a:gd name="adj5" fmla="val 10630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4144536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  <p:bldP spid="212" grpId="0"/>
      <p:bldP spid="213" grpId="0"/>
      <p:bldP spid="215" grpId="0"/>
      <p:bldP spid="218" grpId="0"/>
      <p:bldP spid="220" grpId="0"/>
      <p:bldP spid="221" grpId="0"/>
      <p:bldP spid="223" grpId="0"/>
      <p:bldP spid="225" grpId="0"/>
      <p:bldP spid="269" grpId="0" animBg="1"/>
      <p:bldP spid="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Add if we took the exponent to -2?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3047256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6" name="TextBox 175"/>
          <p:cNvSpPr txBox="1"/>
          <p:nvPr/>
        </p:nvSpPr>
        <p:spPr>
          <a:xfrm>
            <a:off x="3267750" y="13172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196358" y="4810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2" name="Straight Connector 181"/>
          <p:cNvCxnSpPr/>
          <p:nvPr/>
        </p:nvCxnSpPr>
        <p:spPr>
          <a:xfrm flipH="1">
            <a:off x="3196358" y="52679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3196358" y="519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196358" y="35153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3196358" y="39725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3196358" y="4048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98" name="TextBox 197"/>
          <p:cNvSpPr txBox="1"/>
          <p:nvPr/>
        </p:nvSpPr>
        <p:spPr>
          <a:xfrm>
            <a:off x="3420894" y="3974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809256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4029750" y="13172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885456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1" name="Straight Connector 210"/>
          <p:cNvCxnSpPr/>
          <p:nvPr/>
        </p:nvCxnSpPr>
        <p:spPr>
          <a:xfrm flipH="1">
            <a:off x="3885456" y="2514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3885456" y="2438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3" name="TextBox 212"/>
          <p:cNvSpPr txBox="1"/>
          <p:nvPr/>
        </p:nvSpPr>
        <p:spPr>
          <a:xfrm>
            <a:off x="3885456" y="35153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4" name="Straight Connector 213"/>
          <p:cNvCxnSpPr/>
          <p:nvPr/>
        </p:nvCxnSpPr>
        <p:spPr>
          <a:xfrm flipH="1">
            <a:off x="3885456" y="39725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3885456" y="4048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3885456" y="4810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17" name="Straight Connector 216"/>
          <p:cNvCxnSpPr/>
          <p:nvPr/>
        </p:nvCxnSpPr>
        <p:spPr>
          <a:xfrm flipH="1">
            <a:off x="3885456" y="52679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3885456" y="519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9" name="TextBox 218"/>
          <p:cNvSpPr txBox="1"/>
          <p:nvPr/>
        </p:nvSpPr>
        <p:spPr>
          <a:xfrm>
            <a:off x="4037856" y="3974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4572000" y="13817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4792494" y="1317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4572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23" name="TextBox 222"/>
          <p:cNvSpPr txBox="1"/>
          <p:nvPr/>
        </p:nvSpPr>
        <p:spPr>
          <a:xfrm>
            <a:off x="4572000" y="2057400"/>
            <a:ext cx="385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24" name="Straight Connector 223"/>
          <p:cNvCxnSpPr>
            <a:stCxn id="223" idx="3"/>
            <a:endCxn id="223" idx="1"/>
          </p:cNvCxnSpPr>
          <p:nvPr/>
        </p:nvCxnSpPr>
        <p:spPr>
          <a:xfrm flipH="1">
            <a:off x="4572000" y="2534454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5257800" y="13599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5478294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2578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28" name="TextBox 227"/>
          <p:cNvSpPr txBox="1"/>
          <p:nvPr/>
        </p:nvSpPr>
        <p:spPr>
          <a:xfrm>
            <a:off x="5257800" y="2209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29" name="Straight Connector 228"/>
          <p:cNvCxnSpPr/>
          <p:nvPr/>
        </p:nvCxnSpPr>
        <p:spPr>
          <a:xfrm>
            <a:off x="67056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7696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006370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6226864" y="130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5853970" y="21336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7010400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239000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6682781" y="21336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8121192" y="1371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8349792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740192" y="21336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40" name="TextBox 239"/>
          <p:cNvSpPr txBox="1"/>
          <p:nvPr/>
        </p:nvSpPr>
        <p:spPr>
          <a:xfrm>
            <a:off x="8077200" y="48768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241" name="TextBox 240"/>
          <p:cNvSpPr txBox="1"/>
          <p:nvPr/>
        </p:nvSpPr>
        <p:spPr>
          <a:xfrm>
            <a:off x="6096000" y="4953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242" name="TextBox 241"/>
          <p:cNvSpPr txBox="1"/>
          <p:nvPr/>
        </p:nvSpPr>
        <p:spPr>
          <a:xfrm>
            <a:off x="6987581" y="49530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243" name="Circular Arrow 242"/>
          <p:cNvSpPr/>
          <p:nvPr/>
        </p:nvSpPr>
        <p:spPr>
          <a:xfrm>
            <a:off x="6248400" y="4191000"/>
            <a:ext cx="10668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477000" y="46598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" name="Circular Arrow 244"/>
          <p:cNvSpPr/>
          <p:nvPr/>
        </p:nvSpPr>
        <p:spPr>
          <a:xfrm>
            <a:off x="7239001" y="4191000"/>
            <a:ext cx="1295400" cy="1600200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584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7" name="Straight Connector 246"/>
          <p:cNvCxnSpPr/>
          <p:nvPr/>
        </p:nvCxnSpPr>
        <p:spPr>
          <a:xfrm>
            <a:off x="5791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Circular Arrow 247"/>
          <p:cNvSpPr/>
          <p:nvPr/>
        </p:nvSpPr>
        <p:spPr>
          <a:xfrm rot="10800000">
            <a:off x="7239000" y="4572000"/>
            <a:ext cx="12954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7620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0" name="Circular Arrow 249"/>
          <p:cNvSpPr/>
          <p:nvPr/>
        </p:nvSpPr>
        <p:spPr>
          <a:xfrm rot="10800000">
            <a:off x="6248400" y="4572000"/>
            <a:ext cx="10668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6477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" name="Circular Arrow 251"/>
          <p:cNvSpPr/>
          <p:nvPr/>
        </p:nvSpPr>
        <p:spPr>
          <a:xfrm rot="10800000">
            <a:off x="5410199" y="4572000"/>
            <a:ext cx="914401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715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4" name="Straight Connector 253"/>
          <p:cNvCxnSpPr/>
          <p:nvPr/>
        </p:nvCxnSpPr>
        <p:spPr>
          <a:xfrm>
            <a:off x="51054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Circular Arrow 254"/>
          <p:cNvSpPr/>
          <p:nvPr/>
        </p:nvSpPr>
        <p:spPr>
          <a:xfrm rot="10800000">
            <a:off x="4724399" y="4572000"/>
            <a:ext cx="762000" cy="1600200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48768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7" name="Straight Connector 256"/>
          <p:cNvCxnSpPr/>
          <p:nvPr/>
        </p:nvCxnSpPr>
        <p:spPr>
          <a:xfrm>
            <a:off x="44196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Circular Arrow 257"/>
          <p:cNvSpPr/>
          <p:nvPr/>
        </p:nvSpPr>
        <p:spPr>
          <a:xfrm rot="10800000">
            <a:off x="4038601" y="4648199"/>
            <a:ext cx="685801" cy="1600200"/>
          </a:xfrm>
          <a:prstGeom prst="circularArrow">
            <a:avLst>
              <a:gd name="adj1" fmla="val 25000"/>
              <a:gd name="adj2" fmla="val 921703"/>
              <a:gd name="adj3" fmla="val 18257144"/>
              <a:gd name="adj4" fmla="val 11105904"/>
              <a:gd name="adj5" fmla="val 10630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4144536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0" name="Straight Connector 259"/>
          <p:cNvCxnSpPr/>
          <p:nvPr/>
        </p:nvCxnSpPr>
        <p:spPr>
          <a:xfrm>
            <a:off x="37338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ircular Arrow 260"/>
          <p:cNvSpPr/>
          <p:nvPr/>
        </p:nvSpPr>
        <p:spPr>
          <a:xfrm rot="10800000">
            <a:off x="3352801" y="4648200"/>
            <a:ext cx="685801" cy="1600200"/>
          </a:xfrm>
          <a:prstGeom prst="circularArrow">
            <a:avLst>
              <a:gd name="adj1" fmla="val 25000"/>
              <a:gd name="adj2" fmla="val 921703"/>
              <a:gd name="adj3" fmla="val 18257144"/>
              <a:gd name="adj4" fmla="val 13299024"/>
              <a:gd name="adj5" fmla="val 10630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35052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2819400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64" name="Straight Connector 263"/>
          <p:cNvCxnSpPr/>
          <p:nvPr/>
        </p:nvCxnSpPr>
        <p:spPr>
          <a:xfrm flipH="1">
            <a:off x="2819400" y="2514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/>
          <p:cNvSpPr txBox="1"/>
          <p:nvPr/>
        </p:nvSpPr>
        <p:spPr>
          <a:xfrm>
            <a:off x="2819400" y="2438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66" name="TextBox 265"/>
          <p:cNvSpPr txBox="1"/>
          <p:nvPr/>
        </p:nvSpPr>
        <p:spPr>
          <a:xfrm>
            <a:off x="3200400" y="2286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÷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685800" y="1676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68" name="Straight Connector 267"/>
          <p:cNvCxnSpPr/>
          <p:nvPr/>
        </p:nvCxnSpPr>
        <p:spPr>
          <a:xfrm flipH="1">
            <a:off x="685800" y="2133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685800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71" name="TextBox 270"/>
          <p:cNvSpPr txBox="1"/>
          <p:nvPr/>
        </p:nvSpPr>
        <p:spPr>
          <a:xfrm>
            <a:off x="1066800" y="18288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∙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1367558" y="168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73" name="Straight Connector 272"/>
          <p:cNvCxnSpPr/>
          <p:nvPr/>
        </p:nvCxnSpPr>
        <p:spPr>
          <a:xfrm flipH="1">
            <a:off x="1367558" y="2143780"/>
            <a:ext cx="38504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 txBox="1"/>
          <p:nvPr/>
        </p:nvSpPr>
        <p:spPr>
          <a:xfrm>
            <a:off x="1371600" y="2057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10668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76" name="Straight Connector 275"/>
          <p:cNvCxnSpPr/>
          <p:nvPr/>
        </p:nvCxnSpPr>
        <p:spPr>
          <a:xfrm flipH="1">
            <a:off x="910358" y="3352800"/>
            <a:ext cx="6898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914400" y="32766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∙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3" grpId="0"/>
      <p:bldP spid="185" grpId="0"/>
      <p:bldP spid="187" grpId="0"/>
      <p:bldP spid="198" grpId="0"/>
      <p:bldP spid="261" grpId="0" animBg="1"/>
      <p:bldP spid="262" grpId="0"/>
      <p:bldP spid="263" grpId="0"/>
      <p:bldP spid="265" grpId="0"/>
      <p:bldP spid="266" grpId="0"/>
      <p:bldP spid="267" grpId="0"/>
      <p:bldP spid="269" grpId="0"/>
      <p:bldP spid="271" grpId="0"/>
      <p:bldP spid="272" grpId="0"/>
      <p:bldP spid="274" grpId="0"/>
      <p:bldP spid="275" grpId="0"/>
      <p:bldP spid="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And again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6341301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543800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247361" y="1447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562600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5" name="TextBox 84"/>
          <p:cNvSpPr txBox="1"/>
          <p:nvPr/>
        </p:nvSpPr>
        <p:spPr>
          <a:xfrm>
            <a:off x="5783094" y="1840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34758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89" name="TextBox 88"/>
          <p:cNvSpPr txBox="1"/>
          <p:nvPr/>
        </p:nvSpPr>
        <p:spPr>
          <a:xfrm>
            <a:off x="5410200" y="2971800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0" name="TextBox 89"/>
          <p:cNvSpPr txBox="1"/>
          <p:nvPr/>
        </p:nvSpPr>
        <p:spPr>
          <a:xfrm>
            <a:off x="6674675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6903275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77981" y="2971800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3" name="TextBox 92"/>
          <p:cNvSpPr txBox="1"/>
          <p:nvPr/>
        </p:nvSpPr>
        <p:spPr>
          <a:xfrm>
            <a:off x="6598475" y="3962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94" name="TextBox 93"/>
          <p:cNvSpPr txBox="1"/>
          <p:nvPr/>
        </p:nvSpPr>
        <p:spPr>
          <a:xfrm>
            <a:off x="7992894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5" name="TextBox 94"/>
          <p:cNvSpPr txBox="1"/>
          <p:nvPr/>
        </p:nvSpPr>
        <p:spPr>
          <a:xfrm>
            <a:off x="82214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587792" y="2971800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r>
              <a:rPr lang="en-US" sz="3200" b="1" dirty="0" smtClean="0"/>
              <a:t>∙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7" name="TextBox 96"/>
          <p:cNvSpPr txBox="1"/>
          <p:nvPr/>
        </p:nvSpPr>
        <p:spPr>
          <a:xfrm>
            <a:off x="7948983" y="3962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495800" y="18933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9" name="TextBox 98"/>
          <p:cNvSpPr txBox="1"/>
          <p:nvPr/>
        </p:nvSpPr>
        <p:spPr>
          <a:xfrm>
            <a:off x="47162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495800" y="39507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495800" y="3048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4267200" y="1524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5052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725694" y="18506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5200" y="3962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5052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3505200" y="33528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5908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811294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6670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12" name="Straight Connector 111"/>
          <p:cNvCxnSpPr/>
          <p:nvPr/>
        </p:nvCxnSpPr>
        <p:spPr>
          <a:xfrm flipH="1">
            <a:off x="2667000" y="33528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667000" y="327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05200" y="3276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</a:p>
        </p:txBody>
      </p:sp>
      <p:cxnSp>
        <p:nvCxnSpPr>
          <p:cNvPr id="122" name="Straight Connector 121"/>
          <p:cNvCxnSpPr/>
          <p:nvPr/>
        </p:nvCxnSpPr>
        <p:spPr>
          <a:xfrm>
            <a:off x="33528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67640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896894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7526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43" name="Straight Connector 142"/>
          <p:cNvCxnSpPr/>
          <p:nvPr/>
        </p:nvCxnSpPr>
        <p:spPr>
          <a:xfrm flipH="1">
            <a:off x="1596158" y="3352800"/>
            <a:ext cx="6898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1600200" y="32766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b="1" dirty="0" smtClean="0"/>
              <a:t>∙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47" name="Straight Connector 146"/>
          <p:cNvCxnSpPr/>
          <p:nvPr/>
        </p:nvCxnSpPr>
        <p:spPr>
          <a:xfrm>
            <a:off x="24384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600750" y="1915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829350" y="185064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85800" y="2895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57" name="Straight Connector 156"/>
          <p:cNvCxnSpPr/>
          <p:nvPr/>
        </p:nvCxnSpPr>
        <p:spPr>
          <a:xfrm flipH="1">
            <a:off x="457200" y="3352800"/>
            <a:ext cx="8422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81000" y="32766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b="1" dirty="0" smtClean="0"/>
              <a:t>∙</a:t>
            </a:r>
            <a:r>
              <a:rPr lang="en-US" sz="2400" dirty="0" smtClean="0"/>
              <a:t>3</a:t>
            </a:r>
            <a:r>
              <a:rPr lang="en-US" sz="2400" b="1" dirty="0" smtClean="0"/>
              <a:t> ∙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59" name="Straight Connector 158"/>
          <p:cNvCxnSpPr/>
          <p:nvPr/>
        </p:nvCxnSpPr>
        <p:spPr>
          <a:xfrm flipH="1">
            <a:off x="1447800" y="1447800"/>
            <a:ext cx="4042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685800" y="5105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1" name="Straight Connector 160"/>
          <p:cNvCxnSpPr/>
          <p:nvPr/>
        </p:nvCxnSpPr>
        <p:spPr>
          <a:xfrm flipH="1">
            <a:off x="685800" y="556260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609600" y="54864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27</a:t>
            </a:r>
            <a:endParaRPr lang="en-US" sz="28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667000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5" name="Straight Connector 164"/>
          <p:cNvCxnSpPr/>
          <p:nvPr/>
        </p:nvCxnSpPr>
        <p:spPr>
          <a:xfrm flipH="1">
            <a:off x="2667000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2667000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752600" y="5115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8" name="Straight Connector 167"/>
          <p:cNvCxnSpPr/>
          <p:nvPr/>
        </p:nvCxnSpPr>
        <p:spPr>
          <a:xfrm flipH="1">
            <a:off x="1752600" y="5572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752600" y="549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1748558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1748558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1748558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88" name="TextBox 187"/>
          <p:cNvSpPr txBox="1"/>
          <p:nvPr/>
        </p:nvSpPr>
        <p:spPr>
          <a:xfrm>
            <a:off x="19730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8112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667000" y="5115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99" name="Straight Connector 198"/>
          <p:cNvCxnSpPr/>
          <p:nvPr/>
        </p:nvCxnSpPr>
        <p:spPr>
          <a:xfrm flipH="1">
            <a:off x="2667000" y="5572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2667000" y="5496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4" name="TextBox 203"/>
          <p:cNvSpPr txBox="1"/>
          <p:nvPr/>
        </p:nvSpPr>
        <p:spPr>
          <a:xfrm>
            <a:off x="681758" y="39725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205" name="Straight Connector 204"/>
          <p:cNvCxnSpPr/>
          <p:nvPr/>
        </p:nvCxnSpPr>
        <p:spPr>
          <a:xfrm flipH="1">
            <a:off x="681758" y="4429780"/>
            <a:ext cx="385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681758" y="4505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906294" y="4431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58" grpId="0"/>
      <p:bldP spid="160" grpId="0"/>
      <p:bldP spid="162" grpId="0"/>
      <p:bldP spid="204" grpId="0"/>
      <p:bldP spid="206" grpId="0"/>
      <p:bldP spid="2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26362</TotalTime>
  <Words>517</Words>
  <Application>Microsoft Office PowerPoint</Application>
  <PresentationFormat>On-screen Show (4:3)</PresentationFormat>
  <Paragraphs>297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Math I</vt:lpstr>
      <vt:lpstr>Let’s start with something easy…</vt:lpstr>
      <vt:lpstr>Now a little bit harder…</vt:lpstr>
      <vt:lpstr>And again…</vt:lpstr>
      <vt:lpstr>Now let’s go the other direction</vt:lpstr>
      <vt:lpstr>What happens if we change the exponent to zero?</vt:lpstr>
      <vt:lpstr>How would we do this?</vt:lpstr>
      <vt:lpstr>Add if we took the exponent to -2?</vt:lpstr>
      <vt:lpstr>And again</vt:lpstr>
      <vt:lpstr>Are there any patterns?</vt:lpstr>
      <vt:lpstr>Write a rule on negative exponents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on Stats</dc:title>
  <dc:creator>montgomery</dc:creator>
  <cp:lastModifiedBy>Chad Montgomery</cp:lastModifiedBy>
  <cp:revision>298</cp:revision>
  <dcterms:created xsi:type="dcterms:W3CDTF">2013-09-21T13:03:57Z</dcterms:created>
  <dcterms:modified xsi:type="dcterms:W3CDTF">2020-12-11T21:16:59Z</dcterms:modified>
</cp:coreProperties>
</file>